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7"/>
  </p:notesMasterIdLst>
  <p:handoutMasterIdLst>
    <p:handoutMasterId r:id="rId18"/>
  </p:handoutMasterIdLst>
  <p:sldIdLst>
    <p:sldId id="259" r:id="rId7"/>
    <p:sldId id="261" r:id="rId8"/>
    <p:sldId id="267" r:id="rId9"/>
    <p:sldId id="260" r:id="rId10"/>
    <p:sldId id="271" r:id="rId11"/>
    <p:sldId id="263" r:id="rId12"/>
    <p:sldId id="266" r:id="rId13"/>
    <p:sldId id="264" r:id="rId14"/>
    <p:sldId id="26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47854-A3E1-453D-89CA-2931320F03E5}" v="8" dt="2023-06-01T17:02:40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rys MacInally" userId="c1bb6c0e1f69a92a" providerId="LiveId" clId="{4B147854-A3E1-453D-89CA-2931320F03E5}"/>
    <pc:docChg chg="undo custSel addSld delSld modSld">
      <pc:chgData name="Emrys MacInally" userId="c1bb6c0e1f69a92a" providerId="LiveId" clId="{4B147854-A3E1-453D-89CA-2931320F03E5}" dt="2023-06-01T17:07:53.532" v="504" actId="20577"/>
      <pc:docMkLst>
        <pc:docMk/>
      </pc:docMkLst>
      <pc:sldChg chg="addSp delSp modSp mod">
        <pc:chgData name="Emrys MacInally" userId="c1bb6c0e1f69a92a" providerId="LiveId" clId="{4B147854-A3E1-453D-89CA-2931320F03E5}" dt="2023-05-24T20:34:54.260" v="25" actId="20577"/>
        <pc:sldMkLst>
          <pc:docMk/>
          <pc:sldMk cId="1101361508" sldId="260"/>
        </pc:sldMkLst>
        <pc:spChg chg="mod">
          <ac:chgData name="Emrys MacInally" userId="c1bb6c0e1f69a92a" providerId="LiveId" clId="{4B147854-A3E1-453D-89CA-2931320F03E5}" dt="2023-05-24T20:34:54.260" v="25" actId="20577"/>
          <ac:spMkLst>
            <pc:docMk/>
            <pc:sldMk cId="1101361508" sldId="260"/>
            <ac:spMk id="2" creationId="{5191E0F2-FE77-51ED-3F72-223B58926E74}"/>
          </ac:spMkLst>
        </pc:spChg>
        <pc:spChg chg="del mod">
          <ac:chgData name="Emrys MacInally" userId="c1bb6c0e1f69a92a" providerId="LiveId" clId="{4B147854-A3E1-453D-89CA-2931320F03E5}" dt="2023-05-24T20:33:55.711" v="4" actId="478"/>
          <ac:spMkLst>
            <pc:docMk/>
            <pc:sldMk cId="1101361508" sldId="260"/>
            <ac:spMk id="3" creationId="{07D5023A-BA6F-B725-CF78-FD889E577EA6}"/>
          </ac:spMkLst>
        </pc:spChg>
        <pc:spChg chg="add del mod">
          <ac:chgData name="Emrys MacInally" userId="c1bb6c0e1f69a92a" providerId="LiveId" clId="{4B147854-A3E1-453D-89CA-2931320F03E5}" dt="2023-05-24T20:34:02.754" v="6" actId="478"/>
          <ac:spMkLst>
            <pc:docMk/>
            <pc:sldMk cId="1101361508" sldId="260"/>
            <ac:spMk id="7" creationId="{7F29E71C-44CD-A511-DBCD-EEA1F5DB900C}"/>
          </ac:spMkLst>
        </pc:spChg>
        <pc:picChg chg="add mod">
          <ac:chgData name="Emrys MacInally" userId="c1bb6c0e1f69a92a" providerId="LiveId" clId="{4B147854-A3E1-453D-89CA-2931320F03E5}" dt="2023-05-24T20:34:08.050" v="8" actId="1076"/>
          <ac:picMkLst>
            <pc:docMk/>
            <pc:sldMk cId="1101361508" sldId="260"/>
            <ac:picMk id="5" creationId="{4833C3F7-6E37-7F0F-F5CD-62D2801565B9}"/>
          </ac:picMkLst>
        </pc:picChg>
      </pc:sldChg>
      <pc:sldChg chg="del">
        <pc:chgData name="Emrys MacInally" userId="c1bb6c0e1f69a92a" providerId="LiveId" clId="{4B147854-A3E1-453D-89CA-2931320F03E5}" dt="2023-05-24T20:43:26.655" v="94" actId="2696"/>
        <pc:sldMkLst>
          <pc:docMk/>
          <pc:sldMk cId="2416780850" sldId="262"/>
        </pc:sldMkLst>
      </pc:sldChg>
      <pc:sldChg chg="addSp delSp modSp mod">
        <pc:chgData name="Emrys MacInally" userId="c1bb6c0e1f69a92a" providerId="LiveId" clId="{4B147854-A3E1-453D-89CA-2931320F03E5}" dt="2023-05-24T20:42:20.984" v="87" actId="1076"/>
        <pc:sldMkLst>
          <pc:docMk/>
          <pc:sldMk cId="3422363708" sldId="263"/>
        </pc:sldMkLst>
        <pc:spChg chg="mod">
          <ac:chgData name="Emrys MacInally" userId="c1bb6c0e1f69a92a" providerId="LiveId" clId="{4B147854-A3E1-453D-89CA-2931320F03E5}" dt="2023-05-24T20:35:14.684" v="47" actId="20577"/>
          <ac:spMkLst>
            <pc:docMk/>
            <pc:sldMk cId="3422363708" sldId="263"/>
            <ac:spMk id="2" creationId="{D0ED5B32-5508-746F-68D8-7CD5B87075B3}"/>
          </ac:spMkLst>
        </pc:spChg>
        <pc:spChg chg="del">
          <ac:chgData name="Emrys MacInally" userId="c1bb6c0e1f69a92a" providerId="LiveId" clId="{4B147854-A3E1-453D-89CA-2931320F03E5}" dt="2023-05-24T20:35:39.914" v="77" actId="478"/>
          <ac:spMkLst>
            <pc:docMk/>
            <pc:sldMk cId="3422363708" sldId="263"/>
            <ac:spMk id="3" creationId="{66E58DE9-2079-E03F-78A8-7FE2D8B2F0E7}"/>
          </ac:spMkLst>
        </pc:spChg>
        <pc:spChg chg="add del mod">
          <ac:chgData name="Emrys MacInally" userId="c1bb6c0e1f69a92a" providerId="LiveId" clId="{4B147854-A3E1-453D-89CA-2931320F03E5}" dt="2023-05-24T20:36:26.585" v="78" actId="478"/>
          <ac:spMkLst>
            <pc:docMk/>
            <pc:sldMk cId="3422363708" sldId="263"/>
            <ac:spMk id="5" creationId="{451CC4C2-60DE-686A-C344-154E102F2D9F}"/>
          </ac:spMkLst>
        </pc:spChg>
        <pc:picChg chg="add mod">
          <ac:chgData name="Emrys MacInally" userId="c1bb6c0e1f69a92a" providerId="LiveId" clId="{4B147854-A3E1-453D-89CA-2931320F03E5}" dt="2023-05-24T20:42:20.984" v="87" actId="1076"/>
          <ac:picMkLst>
            <pc:docMk/>
            <pc:sldMk cId="3422363708" sldId="263"/>
            <ac:picMk id="7" creationId="{DF73C15B-DFD3-A71D-B857-F48663D01F51}"/>
          </ac:picMkLst>
        </pc:picChg>
      </pc:sldChg>
      <pc:sldChg chg="addSp delSp modSp mod">
        <pc:chgData name="Emrys MacInally" userId="c1bb6c0e1f69a92a" providerId="LiveId" clId="{4B147854-A3E1-453D-89CA-2931320F03E5}" dt="2023-05-24T20:43:20.693" v="93" actId="1076"/>
        <pc:sldMkLst>
          <pc:docMk/>
          <pc:sldMk cId="2961006699" sldId="266"/>
        </pc:sldMkLst>
        <pc:spChg chg="mod">
          <ac:chgData name="Emrys MacInally" userId="c1bb6c0e1f69a92a" providerId="LiveId" clId="{4B147854-A3E1-453D-89CA-2931320F03E5}" dt="2023-05-24T20:37:37.889" v="82" actId="20577"/>
          <ac:spMkLst>
            <pc:docMk/>
            <pc:sldMk cId="2961006699" sldId="266"/>
            <ac:spMk id="2" creationId="{174E053C-741E-8349-0EAA-61BB90AA5C8A}"/>
          </ac:spMkLst>
        </pc:spChg>
        <pc:spChg chg="del">
          <ac:chgData name="Emrys MacInally" userId="c1bb6c0e1f69a92a" providerId="LiveId" clId="{4B147854-A3E1-453D-89CA-2931320F03E5}" dt="2023-05-24T20:35:34.892" v="76" actId="478"/>
          <ac:spMkLst>
            <pc:docMk/>
            <pc:sldMk cId="2961006699" sldId="266"/>
            <ac:spMk id="3" creationId="{D7E72C65-167D-1927-2A32-0E6E760ABC81}"/>
          </ac:spMkLst>
        </pc:spChg>
        <pc:spChg chg="add del mod">
          <ac:chgData name="Emrys MacInally" userId="c1bb6c0e1f69a92a" providerId="LiveId" clId="{4B147854-A3E1-453D-89CA-2931320F03E5}" dt="2023-05-24T20:36:33.415" v="79" actId="478"/>
          <ac:spMkLst>
            <pc:docMk/>
            <pc:sldMk cId="2961006699" sldId="266"/>
            <ac:spMk id="5" creationId="{D2C19FED-9C29-6353-080B-E101C654C3E6}"/>
          </ac:spMkLst>
        </pc:spChg>
        <pc:picChg chg="add mod">
          <ac:chgData name="Emrys MacInally" userId="c1bb6c0e1f69a92a" providerId="LiveId" clId="{4B147854-A3E1-453D-89CA-2931320F03E5}" dt="2023-05-24T20:43:20.693" v="93" actId="1076"/>
          <ac:picMkLst>
            <pc:docMk/>
            <pc:sldMk cId="2961006699" sldId="266"/>
            <ac:picMk id="7" creationId="{B300DAA0-D96F-7907-A85B-872608E340B9}"/>
          </ac:picMkLst>
        </pc:picChg>
      </pc:sldChg>
      <pc:sldChg chg="delSp modSp add del mod">
        <pc:chgData name="Emrys MacInally" userId="c1bb6c0e1f69a92a" providerId="LiveId" clId="{4B147854-A3E1-453D-89CA-2931320F03E5}" dt="2023-06-01T16:59:55.017" v="103" actId="2696"/>
        <pc:sldMkLst>
          <pc:docMk/>
          <pc:sldMk cId="1439399088" sldId="268"/>
        </pc:sldMkLst>
        <pc:spChg chg="mod">
          <ac:chgData name="Emrys MacInally" userId="c1bb6c0e1f69a92a" providerId="LiveId" clId="{4B147854-A3E1-453D-89CA-2931320F03E5}" dt="2023-06-01T16:59:47.207" v="100" actId="20577"/>
          <ac:spMkLst>
            <pc:docMk/>
            <pc:sldMk cId="1439399088" sldId="268"/>
            <ac:spMk id="2" creationId="{174E053C-741E-8349-0EAA-61BB90AA5C8A}"/>
          </ac:spMkLst>
        </pc:spChg>
        <pc:picChg chg="del mod">
          <ac:chgData name="Emrys MacInally" userId="c1bb6c0e1f69a92a" providerId="LiveId" clId="{4B147854-A3E1-453D-89CA-2931320F03E5}" dt="2023-06-01T16:59:49.568" v="102" actId="478"/>
          <ac:picMkLst>
            <pc:docMk/>
            <pc:sldMk cId="1439399088" sldId="268"/>
            <ac:picMk id="7" creationId="{B300DAA0-D96F-7907-A85B-872608E340B9}"/>
          </ac:picMkLst>
        </pc:picChg>
      </pc:sldChg>
      <pc:sldChg chg="addSp delSp modSp new del mod">
        <pc:chgData name="Emrys MacInally" userId="c1bb6c0e1f69a92a" providerId="LiveId" clId="{4B147854-A3E1-453D-89CA-2931320F03E5}" dt="2023-06-01T17:01:41.756" v="133" actId="2696"/>
        <pc:sldMkLst>
          <pc:docMk/>
          <pc:sldMk cId="2237396135" sldId="268"/>
        </pc:sldMkLst>
        <pc:spChg chg="del">
          <ac:chgData name="Emrys MacInally" userId="c1bb6c0e1f69a92a" providerId="LiveId" clId="{4B147854-A3E1-453D-89CA-2931320F03E5}" dt="2023-06-01T17:00:37.053" v="125" actId="478"/>
          <ac:spMkLst>
            <pc:docMk/>
            <pc:sldMk cId="2237396135" sldId="268"/>
            <ac:spMk id="2" creationId="{6F698724-D075-C04A-77CF-3A1092E4D39A}"/>
          </ac:spMkLst>
        </pc:spChg>
        <pc:spChg chg="del">
          <ac:chgData name="Emrys MacInally" userId="c1bb6c0e1f69a92a" providerId="LiveId" clId="{4B147854-A3E1-453D-89CA-2931320F03E5}" dt="2023-06-01T17:00:33.345" v="124" actId="478"/>
          <ac:spMkLst>
            <pc:docMk/>
            <pc:sldMk cId="2237396135" sldId="268"/>
            <ac:spMk id="3" creationId="{19A92C7A-684E-C3F4-F3E9-BA9C49C6738E}"/>
          </ac:spMkLst>
        </pc:spChg>
        <pc:spChg chg="add mod">
          <ac:chgData name="Emrys MacInally" userId="c1bb6c0e1f69a92a" providerId="LiveId" clId="{4B147854-A3E1-453D-89CA-2931320F03E5}" dt="2023-06-01T17:00:23.402" v="123" actId="20577"/>
          <ac:spMkLst>
            <pc:docMk/>
            <pc:sldMk cId="2237396135" sldId="268"/>
            <ac:spMk id="4" creationId="{2E7B7773-CD97-0665-0E83-8AAAD8AB60B2}"/>
          </ac:spMkLst>
        </pc:spChg>
        <pc:spChg chg="add del mod">
          <ac:chgData name="Emrys MacInally" userId="c1bb6c0e1f69a92a" providerId="LiveId" clId="{4B147854-A3E1-453D-89CA-2931320F03E5}" dt="2023-06-01T17:01:25.714" v="131" actId="478"/>
          <ac:spMkLst>
            <pc:docMk/>
            <pc:sldMk cId="2237396135" sldId="268"/>
            <ac:spMk id="5" creationId="{9CCBC092-EBDD-592C-C631-728908B87E4B}"/>
          </ac:spMkLst>
        </pc:spChg>
      </pc:sldChg>
      <pc:sldChg chg="modSp add mod">
        <pc:chgData name="Emrys MacInally" userId="c1bb6c0e1f69a92a" providerId="LiveId" clId="{4B147854-A3E1-453D-89CA-2931320F03E5}" dt="2023-06-01T17:07:53.532" v="504" actId="20577"/>
        <pc:sldMkLst>
          <pc:docMk/>
          <pc:sldMk cId="3891080299" sldId="269"/>
        </pc:sldMkLst>
        <pc:spChg chg="mod">
          <ac:chgData name="Emrys MacInally" userId="c1bb6c0e1f69a92a" providerId="LiveId" clId="{4B147854-A3E1-453D-89CA-2931320F03E5}" dt="2023-06-01T17:07:53.532" v="504" actId="20577"/>
          <ac:spMkLst>
            <pc:docMk/>
            <pc:sldMk cId="3891080299" sldId="269"/>
            <ac:spMk id="3" creationId="{66E58DE9-2079-E03F-78A8-7FE2D8B2F0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72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Developing in Windows Docker Containers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Emrys MacInally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Emrys MacInally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Rollout Manager / DevOps Engineer </a:t>
            </a:r>
            <a:br>
              <a:rPr lang="en-US" dirty="0"/>
            </a:br>
            <a:r>
              <a:rPr lang="en-US" dirty="0"/>
              <a:t>@ </a:t>
            </a:r>
            <a:r>
              <a:rPr lang="en-US" dirty="0" err="1"/>
              <a:t>medavis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in IT for 18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Fell in       with PowerShell 15 years ago</a:t>
            </a:r>
          </a:p>
        </p:txBody>
      </p:sp>
      <p:pic>
        <p:nvPicPr>
          <p:cNvPr id="9" name="Picture 8" descr="A person with a beard and mustache&#10;&#10;Description automatically generated with low confidence">
            <a:extLst>
              <a:ext uri="{FF2B5EF4-FFF2-40B4-BE49-F238E27FC236}">
                <a16:creationId xmlns:a16="http://schemas.microsoft.com/office/drawing/2014/main" id="{6B7B66AB-1931-A36E-FAE5-B6C60280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" y="324853"/>
            <a:ext cx="3047321" cy="3462940"/>
          </a:xfrm>
          <a:prstGeom prst="rect">
            <a:avLst/>
          </a:prstGeom>
        </p:spPr>
      </p:pic>
      <p:pic>
        <p:nvPicPr>
          <p:cNvPr id="11" name="Graphic 10" descr="Heart with solid fill">
            <a:extLst>
              <a:ext uri="{FF2B5EF4-FFF2-40B4-BE49-F238E27FC236}">
                <a16:creationId xmlns:a16="http://schemas.microsoft.com/office/drawing/2014/main" id="{C9641439-AD79-938B-0F84-F345D966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7166" y="3429000"/>
            <a:ext cx="516834" cy="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D59061-3B26-A374-011A-02BC1B2E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40" y="1308250"/>
            <a:ext cx="6127340" cy="408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vs. VM</a:t>
            </a:r>
            <a:endParaRPr lang="en-GB" dirty="0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7C1C3F0-2EEB-99B5-1B9E-17FDF6F5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8" y="1604961"/>
            <a:ext cx="9235547" cy="45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and Container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73C15B-DFD3-A71D-B857-F48663D01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57" y="1690688"/>
            <a:ext cx="10376480" cy="41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VSCode Dev Container</a:t>
            </a:r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300DAA0-D96F-7907-A85B-872608E3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2" y="1690688"/>
            <a:ext cx="11160996" cy="45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We created a Windows image with all the components to develop in.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Launched a container and connected to it via VSCode remote extension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Pre-built images can be downloaded from Docker Hub</a:t>
            </a:r>
            <a:br>
              <a:rPr lang="en-US" dirty="0"/>
            </a:br>
            <a:r>
              <a:rPr lang="en-US" dirty="0" err="1"/>
              <a:t>macinally</a:t>
            </a:r>
            <a:r>
              <a:rPr lang="en-US" dirty="0"/>
              <a:t>/winpwshdevcontainer:ltsc2019</a:t>
            </a:r>
            <a:br>
              <a:rPr lang="en-US" dirty="0"/>
            </a:br>
            <a:r>
              <a:rPr lang="en-US" dirty="0" err="1"/>
              <a:t>macinally</a:t>
            </a:r>
            <a:r>
              <a:rPr lang="en-US" dirty="0"/>
              <a:t>/winpwshdevcontainer:ltsc2022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8029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Widescreen</PresentationFormat>
  <Paragraphs>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Docker vs. VM</vt:lpstr>
      <vt:lpstr>Images and Container</vt:lpstr>
      <vt:lpstr>VSCode Dev Container</vt:lpstr>
      <vt:lpstr>Demos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Emrys MacInally</cp:lastModifiedBy>
  <cp:revision>17</cp:revision>
  <dcterms:created xsi:type="dcterms:W3CDTF">2022-05-02T14:38:43Z</dcterms:created>
  <dcterms:modified xsi:type="dcterms:W3CDTF">2023-06-06T19:24:24Z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